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6" r:id="rId3"/>
    <p:sldId id="273" r:id="rId4"/>
    <p:sldId id="256" r:id="rId5"/>
    <p:sldId id="257" r:id="rId6"/>
    <p:sldId id="258" r:id="rId7"/>
    <p:sldId id="259" r:id="rId8"/>
    <p:sldId id="274" r:id="rId9"/>
    <p:sldId id="261" r:id="rId10"/>
    <p:sldId id="262" r:id="rId11"/>
    <p:sldId id="275" r:id="rId12"/>
    <p:sldId id="26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4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1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8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59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2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9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5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9595D-4D78-4B28-98BA-075A454613FB}" type="datetimeFigureOut">
              <a:rPr lang="en-US" smtClean="0"/>
              <a:t>10/8/2016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E705E-7320-4BF2-9B45-CCB4E6494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9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7104" y="2581552"/>
            <a:ext cx="10515600" cy="2586797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WELCOME TO THE 2</a:t>
            </a:r>
            <a:r>
              <a:rPr lang="en-US" sz="6000" baseline="30000" dirty="0" smtClean="0">
                <a:solidFill>
                  <a:schemeClr val="bg1"/>
                </a:solidFill>
                <a:latin typeface="Impact" panose="020B0806030902050204" pitchFamily="34" charset="0"/>
              </a:rPr>
              <a:t>ND</a:t>
            </a:r>
            <a: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 ANNUAL </a:t>
            </a:r>
            <a:b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US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MISS BALLOU HIGH PAGEANT</a:t>
            </a:r>
            <a:endParaRPr lang="en-US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Lenny Kravitz - American Wo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2704" y="6272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8000">
        <p15:prstTrans prst="curtains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Ashanti</a:t>
            </a:r>
            <a:endParaRPr lang="en-US" sz="9600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48" y="1825625"/>
            <a:ext cx="2669503" cy="4351338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Grade Level: Junior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Talent – Contortionist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Platform: Helping the Homeless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5068" y="28754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Miss Ballou High Contestants</a:t>
            </a:r>
            <a:endParaRPr lang="en-US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09467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Carmela</a:t>
            </a:r>
            <a:endParaRPr lang="en-US" sz="96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61" y="1825625"/>
            <a:ext cx="643927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98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Carmela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Grade Level: Senior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G.P.A. – 3.3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Talent – African Dance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Platform: Bullying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66" y="1825625"/>
            <a:ext cx="2254868" cy="4351338"/>
          </a:xfrm>
        </p:spPr>
      </p:pic>
    </p:spTree>
    <p:extLst>
      <p:ext uri="{BB962C8B-B14F-4D97-AF65-F5344CB8AC3E}">
        <p14:creationId xmlns:p14="http://schemas.microsoft.com/office/powerpoint/2010/main" val="16890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Diane</a:t>
            </a:r>
            <a:endParaRPr lang="en-US" sz="96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26" y="1825625"/>
            <a:ext cx="6114948" cy="4351338"/>
          </a:xfrm>
        </p:spPr>
      </p:pic>
    </p:spTree>
    <p:extLst>
      <p:ext uri="{BB962C8B-B14F-4D97-AF65-F5344CB8AC3E}">
        <p14:creationId xmlns:p14="http://schemas.microsoft.com/office/powerpoint/2010/main" val="37625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Diane</a:t>
            </a:r>
            <a:endParaRPr lang="en-US" sz="9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Grade: Senior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G.P.A. – 3.8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Talent – Vocal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Platform: The Issues of Education in Africa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89" y="1825625"/>
            <a:ext cx="2520421" cy="4351338"/>
          </a:xfrm>
        </p:spPr>
      </p:pic>
    </p:spTree>
    <p:extLst>
      <p:ext uri="{BB962C8B-B14F-4D97-AF65-F5344CB8AC3E}">
        <p14:creationId xmlns:p14="http://schemas.microsoft.com/office/powerpoint/2010/main" val="32519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Iyonna</a:t>
            </a:r>
            <a:endParaRPr lang="en-US" sz="9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48" y="1825625"/>
            <a:ext cx="59273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41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Iyonna</a:t>
            </a:r>
            <a:endParaRPr lang="en-US" sz="9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Grade Level: Senior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G.P.A. – 3.3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Talent – Clarinet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Platform: Care for Animals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13" y="1825625"/>
            <a:ext cx="2785974" cy="4351338"/>
          </a:xfrm>
        </p:spPr>
      </p:pic>
    </p:spTree>
    <p:extLst>
      <p:ext uri="{BB962C8B-B14F-4D97-AF65-F5344CB8AC3E}">
        <p14:creationId xmlns:p14="http://schemas.microsoft.com/office/powerpoint/2010/main" val="21340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Kaiya</a:t>
            </a:r>
            <a:endParaRPr lang="en-US" sz="9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62" y="1825625"/>
            <a:ext cx="6985276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99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Kaiya</a:t>
            </a:r>
            <a:endParaRPr lang="en-US" sz="9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Grade Level: Senior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G.P.A. –  3.2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Talent – Dance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Platform: Early Childhood Education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60" y="1825625"/>
            <a:ext cx="2762680" cy="4351338"/>
          </a:xfrm>
        </p:spPr>
      </p:pic>
    </p:spTree>
    <p:extLst>
      <p:ext uri="{BB962C8B-B14F-4D97-AF65-F5344CB8AC3E}">
        <p14:creationId xmlns:p14="http://schemas.microsoft.com/office/powerpoint/2010/main" val="33698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71" y="2014470"/>
            <a:ext cx="2981425" cy="448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34808" y="1554818"/>
            <a:ext cx="9154429" cy="175432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Ms. Monica L. Brokenborough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  <a:sym typeface="Wingdings" panose="05000000000000000000" pitchFamily="2" charset="2"/>
              </a:rPr>
              <a:t></a:t>
            </a:r>
            <a:b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  <a:sym typeface="Wingdings" panose="05000000000000000000" pitchFamily="2" charset="2"/>
              </a:rPr>
            </a:b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  <a:sym typeface="Wingdings" panose="05000000000000000000" pitchFamily="2" charset="2"/>
              </a:rPr>
              <a:t>Director/Choreographer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6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fallOve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2422" y="705389"/>
            <a:ext cx="10965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Best wishes to all of the contestants!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59" y="1825625"/>
            <a:ext cx="356850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12" y="1825625"/>
            <a:ext cx="3426552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22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  <p:sndAc>
          <p:stSnd>
            <p:snd r:embed="rId2" name="applause.wav"/>
          </p:stSnd>
        </p:sndAc>
      </p:transition>
    </mc:Choice>
    <mc:Fallback xmlns="">
      <p:transition spd="slow" advClick="0" advTm="3000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59" y="2770394"/>
            <a:ext cx="11357113" cy="1325563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ENJOY</a:t>
            </a:r>
            <a:r>
              <a:rPr lang="en-US" sz="8800" b="1" dirty="0" smtClean="0">
                <a:solidFill>
                  <a:srgbClr val="0000FF"/>
                </a:solidFill>
              </a:rPr>
              <a:t> </a:t>
            </a:r>
            <a:r>
              <a:rPr lang="en-US" sz="8800" b="1" dirty="0" smtClean="0">
                <a:solidFill>
                  <a:schemeClr val="bg1"/>
                </a:solidFill>
              </a:rPr>
              <a:t>THE</a:t>
            </a:r>
            <a:r>
              <a:rPr lang="en-US" sz="8800" b="1" dirty="0" smtClean="0">
                <a:solidFill>
                  <a:srgbClr val="0000FF"/>
                </a:solidFill>
              </a:rPr>
              <a:t> PAGEANT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hred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7211" y="2616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Miss Blue &amp; Gold Contestants</a:t>
            </a:r>
            <a:endParaRPr lang="en-US" sz="54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004354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1513371"/>
          </a:xfrm>
          <a:scene3d>
            <a:camera prst="perspectiveRelaxedModerately"/>
            <a:lightRig rig="threePt" dir="t"/>
          </a:scene3d>
          <a:sp3d/>
        </p:spPr>
        <p:txBody>
          <a:bodyPr>
            <a:no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en-US" sz="96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Tamia</a:t>
            </a:r>
            <a:endParaRPr lang="en-US" sz="96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29" y="2024408"/>
            <a:ext cx="6788741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95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Tamia</a:t>
            </a:r>
            <a:endParaRPr lang="en-US" sz="9600" b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71" y="1825625"/>
            <a:ext cx="2380657" cy="4351338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Grade Level: Sophomore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G.P.A. –  3.0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Talent – Dance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Platform: Danger of Distracted Driving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Shauntae</a:t>
            </a:r>
            <a:endParaRPr lang="en-US" sz="96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60" y="2054225"/>
            <a:ext cx="563533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15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</a:rPr>
              <a:t>Shauntae</a:t>
            </a:r>
            <a:endParaRPr lang="en-US" sz="9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07" y="1825625"/>
            <a:ext cx="2580986" cy="4351338"/>
          </a:xfr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Grade Level</a:t>
            </a:r>
            <a:r>
              <a:rPr lang="en-US" smtClean="0">
                <a:solidFill>
                  <a:srgbClr val="FF0000"/>
                </a:solidFill>
              </a:rPr>
              <a:t>: </a:t>
            </a:r>
            <a:r>
              <a:rPr lang="en-US" smtClean="0">
                <a:solidFill>
                  <a:srgbClr val="FF0000"/>
                </a:solidFill>
              </a:rPr>
              <a:t>Freshman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Talent – Drama Mime Dance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Platform: Caring for Animals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87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2705" y="28236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Miss Junior Ballou High Contestant</a:t>
            </a:r>
            <a:endParaRPr lang="en-US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41773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mpact" panose="020B0806030902050204" pitchFamily="34" charset="0"/>
              </a:rPr>
              <a:t>Ashanti</a:t>
            </a:r>
            <a:endParaRPr lang="en-US" sz="96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95" y="1974712"/>
            <a:ext cx="672298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77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5082</TotalTime>
  <Words>160</Words>
  <Application>Microsoft Office PowerPoint</Application>
  <PresentationFormat>Widescreen</PresentationFormat>
  <Paragraphs>47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Impact</vt:lpstr>
      <vt:lpstr>Wingdings</vt:lpstr>
      <vt:lpstr>Office Theme</vt:lpstr>
      <vt:lpstr>WELCOME TO THE 2ND ANNUAL  MISS BALLOU HIGH PAGEANT</vt:lpstr>
      <vt:lpstr>PowerPoint Presentation</vt:lpstr>
      <vt:lpstr>Miss Blue &amp; Gold Contestants</vt:lpstr>
      <vt:lpstr>Tamia</vt:lpstr>
      <vt:lpstr>Tamia</vt:lpstr>
      <vt:lpstr>Shauntae</vt:lpstr>
      <vt:lpstr>Shauntae</vt:lpstr>
      <vt:lpstr>Miss Junior Ballou High Contestant</vt:lpstr>
      <vt:lpstr>Ashanti</vt:lpstr>
      <vt:lpstr>Ashanti</vt:lpstr>
      <vt:lpstr>Miss Ballou High Contestants</vt:lpstr>
      <vt:lpstr>Carmela</vt:lpstr>
      <vt:lpstr>Carmela</vt:lpstr>
      <vt:lpstr>Diane</vt:lpstr>
      <vt:lpstr>Diane</vt:lpstr>
      <vt:lpstr>Iyonna</vt:lpstr>
      <vt:lpstr>Iyonna</vt:lpstr>
      <vt:lpstr>Kaiya</vt:lpstr>
      <vt:lpstr>Kaiya</vt:lpstr>
      <vt:lpstr>PowerPoint Presentation</vt:lpstr>
      <vt:lpstr>ENJOY THE PAGEANT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Brokenborough</dc:creator>
  <cp:lastModifiedBy>Brokenborough, Monica (DCPS)</cp:lastModifiedBy>
  <cp:revision>28</cp:revision>
  <dcterms:created xsi:type="dcterms:W3CDTF">2016-10-01T03:23:59Z</dcterms:created>
  <dcterms:modified xsi:type="dcterms:W3CDTF">2016-10-08T16:12:06Z</dcterms:modified>
</cp:coreProperties>
</file>